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67" r:id="rId3"/>
    <p:sldId id="268" r:id="rId4"/>
    <p:sldId id="263" r:id="rId5"/>
    <p:sldId id="257" r:id="rId6"/>
    <p:sldId id="258" r:id="rId7"/>
    <p:sldId id="269" r:id="rId8"/>
    <p:sldId id="270" r:id="rId9"/>
    <p:sldId id="259" r:id="rId10"/>
    <p:sldId id="261" r:id="rId11"/>
    <p:sldId id="266" r:id="rId12"/>
    <p:sldId id="265" r:id="rId13"/>
    <p:sldId id="262" r:id="rId14"/>
    <p:sldId id="260" r:id="rId15"/>
    <p:sldId id="264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707-260C-4CD9-A2B6-EA5202DC4699}" type="datetimeFigureOut">
              <a:rPr lang="pt-BR" smtClean="0"/>
              <a:pPr/>
              <a:t>14/03/2020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0C46AE-A045-48AF-834A-353D0BEC9F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98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707-260C-4CD9-A2B6-EA5202DC4699}" type="datetimeFigureOut">
              <a:rPr lang="pt-BR" smtClean="0"/>
              <a:pPr/>
              <a:t>14/03/2020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0C46AE-A045-48AF-834A-353D0BEC9F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5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707-260C-4CD9-A2B6-EA5202DC4699}" type="datetimeFigureOut">
              <a:rPr lang="pt-BR" smtClean="0"/>
              <a:pPr/>
              <a:t>14/03/2020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0C46AE-A045-48AF-834A-353D0BEC9F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995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707-260C-4CD9-A2B6-EA5202DC4699}" type="datetimeFigureOut">
              <a:rPr lang="pt-BR" smtClean="0"/>
              <a:pPr/>
              <a:t>14/03/2020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0C46AE-A045-48AF-834A-353D0BEC9F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44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707-260C-4CD9-A2B6-EA5202DC4699}" type="datetimeFigureOut">
              <a:rPr lang="pt-BR" smtClean="0"/>
              <a:pPr/>
              <a:t>14/03/2020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0C46AE-A045-48AF-834A-353D0BEC9F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378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707-260C-4CD9-A2B6-EA5202DC4699}" type="datetimeFigureOut">
              <a:rPr lang="pt-BR" smtClean="0"/>
              <a:pPr/>
              <a:t>14/03/2020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0C46AE-A045-48AF-834A-353D0BEC9F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939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707-260C-4CD9-A2B6-EA5202DC4699}" type="datetimeFigureOut">
              <a:rPr lang="pt-BR" smtClean="0"/>
              <a:pPr/>
              <a:t>14/03/2020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46AE-A045-48AF-834A-353D0BEC9F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305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707-260C-4CD9-A2B6-EA5202DC4699}" type="datetimeFigureOut">
              <a:rPr lang="pt-BR" smtClean="0"/>
              <a:pPr/>
              <a:t>14/03/2020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46AE-A045-48AF-834A-353D0BEC9F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84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707-260C-4CD9-A2B6-EA5202DC4699}" type="datetimeFigureOut">
              <a:rPr lang="pt-BR" smtClean="0"/>
              <a:pPr/>
              <a:t>14/03/2020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46AE-A045-48AF-834A-353D0BEC9F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75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707-260C-4CD9-A2B6-EA5202DC4699}" type="datetimeFigureOut">
              <a:rPr lang="pt-BR" smtClean="0"/>
              <a:pPr/>
              <a:t>14/03/2020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0C46AE-A045-48AF-834A-353D0BEC9F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96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707-260C-4CD9-A2B6-EA5202DC4699}" type="datetimeFigureOut">
              <a:rPr lang="pt-BR" smtClean="0"/>
              <a:pPr/>
              <a:t>14/03/2020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0C46AE-A045-48AF-834A-353D0BEC9F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38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707-260C-4CD9-A2B6-EA5202DC4699}" type="datetimeFigureOut">
              <a:rPr lang="pt-BR" smtClean="0"/>
              <a:pPr/>
              <a:t>14/03/2020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0C46AE-A045-48AF-834A-353D0BEC9F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34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707-260C-4CD9-A2B6-EA5202DC4699}" type="datetimeFigureOut">
              <a:rPr lang="pt-BR" smtClean="0"/>
              <a:pPr/>
              <a:t>14/03/2020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46AE-A045-48AF-834A-353D0BEC9F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34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707-260C-4CD9-A2B6-EA5202DC4699}" type="datetimeFigureOut">
              <a:rPr lang="pt-BR" smtClean="0"/>
              <a:pPr/>
              <a:t>14/03/2020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46AE-A045-48AF-834A-353D0BEC9F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04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707-260C-4CD9-A2B6-EA5202DC4699}" type="datetimeFigureOut">
              <a:rPr lang="pt-BR" smtClean="0"/>
              <a:pPr/>
              <a:t>14/03/2020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46AE-A045-48AF-834A-353D0BEC9F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79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9707-260C-4CD9-A2B6-EA5202DC4699}" type="datetimeFigureOut">
              <a:rPr lang="pt-BR" smtClean="0"/>
              <a:pPr/>
              <a:t>14/03/2020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0C46AE-A045-48AF-834A-353D0BEC9F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96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A9707-260C-4CD9-A2B6-EA5202DC4699}" type="datetimeFigureOut">
              <a:rPr lang="pt-BR" smtClean="0"/>
              <a:pPr/>
              <a:t>14/03/2020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0C46AE-A045-48AF-834A-353D0BEC9F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96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65227" y="1441344"/>
            <a:ext cx="8915399" cy="442092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Encontro Diocesano</a:t>
            </a:r>
            <a:br>
              <a:rPr lang="pt-BR" dirty="0" smtClean="0"/>
            </a:br>
            <a:r>
              <a:rPr lang="pt-BR" dirty="0" smtClean="0"/>
              <a:t>PASCOM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14/03/2020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36331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0186" y="166910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pt-BR" sz="5400" b="1" dirty="0" smtClean="0"/>
              <a:t>O QUE </a:t>
            </a:r>
            <a:r>
              <a:rPr lang="pt-BR" sz="5400" b="1" dirty="0"/>
              <a:t>É? </a:t>
            </a:r>
          </a:p>
        </p:txBody>
      </p:sp>
      <p:pic>
        <p:nvPicPr>
          <p:cNvPr id="2050" name="Picture 2" descr="Resultado de imagem para testemunhar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5" y="1441622"/>
            <a:ext cx="5631015" cy="421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acolhe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23" y="2107097"/>
            <a:ext cx="5846185" cy="437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9"/>
            <a:ext cx="12191999" cy="685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como testemunhar o amor de de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93" y="295662"/>
            <a:ext cx="4992113" cy="33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como testemunhar o amor de d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48" y="666183"/>
            <a:ext cx="3591699" cy="209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941" y="3929447"/>
            <a:ext cx="3488841" cy="277151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098" y="4137334"/>
            <a:ext cx="3502618" cy="235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43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2592925" y="-526942"/>
            <a:ext cx="8911687" cy="34096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85262" y="0"/>
            <a:ext cx="10006738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/>
              <a:t>Filosofia não me deu felicidade</a:t>
            </a:r>
          </a:p>
          <a:p>
            <a:pPr marL="0" indent="0">
              <a:buNone/>
            </a:pPr>
            <a:r>
              <a:rPr lang="pt-BR" sz="2800" b="1" dirty="0" smtClean="0"/>
              <a:t>Explicação não explicou o que te fiz</a:t>
            </a:r>
          </a:p>
          <a:p>
            <a:pPr marL="0" indent="0">
              <a:buNone/>
            </a:pPr>
            <a:r>
              <a:rPr lang="pt-BR" sz="2800" b="1" dirty="0" smtClean="0"/>
              <a:t>Eu tinha tudo ao meu redor, saúde , paz e tanto amor</a:t>
            </a:r>
          </a:p>
          <a:p>
            <a:pPr marL="0" indent="0">
              <a:buNone/>
            </a:pPr>
            <a:r>
              <a:rPr lang="pt-BR" sz="2800" b="1" dirty="0" smtClean="0"/>
              <a:t>E  mesmo assim não soube ser feliz</a:t>
            </a:r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2800" b="1" dirty="0" smtClean="0"/>
              <a:t>Minha casa é a casa do Senhor (bis)</a:t>
            </a:r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2800" b="1" dirty="0"/>
              <a:t>Igual ao filho que partiu naquela história,</a:t>
            </a:r>
          </a:p>
          <a:p>
            <a:pPr marL="0" indent="0">
              <a:buNone/>
            </a:pPr>
            <a:r>
              <a:rPr lang="pt-BR" sz="2800" b="1" dirty="0"/>
              <a:t>felicidade longe dele eu não achei.</a:t>
            </a:r>
          </a:p>
          <a:p>
            <a:pPr marL="0" indent="0">
              <a:buNone/>
            </a:pPr>
            <a:r>
              <a:rPr lang="pt-BR" sz="2800" b="1" dirty="0"/>
              <a:t>Filosofia não me deu</a:t>
            </a:r>
          </a:p>
          <a:p>
            <a:pPr marL="0" indent="0">
              <a:buNone/>
            </a:pPr>
            <a:r>
              <a:rPr lang="pt-BR" sz="2800" b="1" dirty="0"/>
              <a:t>aquela paz que vem de Deus,</a:t>
            </a:r>
          </a:p>
          <a:p>
            <a:pPr marL="0" indent="0">
              <a:buNone/>
            </a:pPr>
            <a:r>
              <a:rPr lang="pt-BR" sz="2800" b="1" dirty="0"/>
              <a:t>ao meu Senhor agora eu voltarei.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547" y="516834"/>
            <a:ext cx="5673363" cy="3459892"/>
          </a:xfrm>
          <a:prstGeom prst="rect">
            <a:avLst/>
          </a:prstGeom>
        </p:spPr>
      </p:pic>
      <p:pic>
        <p:nvPicPr>
          <p:cNvPr id="1036" name="Picture 12" descr="Resultado de imagem para figura casa acolh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779" y="3921211"/>
            <a:ext cx="2517222" cy="22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m para figura casa acol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0" y="3597965"/>
            <a:ext cx="3076569" cy="32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portas abertas coraçã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26" y="4313584"/>
            <a:ext cx="2645291" cy="220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0017" y="2047461"/>
            <a:ext cx="9874595" cy="3863761"/>
          </a:xfrm>
        </p:spPr>
        <p:txBody>
          <a:bodyPr/>
          <a:lstStyle/>
          <a:p>
            <a:r>
              <a:rPr lang="pt-BR" sz="4000" dirty="0" smtClean="0"/>
              <a:t>Minha casa é a casa do Senhor (bis)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1824" y="1"/>
            <a:ext cx="105801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COMUNICAÇÃO</a:t>
            </a:r>
          </a:p>
          <a:p>
            <a:pPr algn="just"/>
            <a:r>
              <a:rPr lang="pt-BR" sz="3200" dirty="0" smtClean="0"/>
              <a:t>Processo </a:t>
            </a:r>
            <a:r>
              <a:rPr lang="pt-BR" sz="3200" dirty="0"/>
              <a:t>que envolve a troca de informações entre dois ou mais interlocutores por meio de signos e regras semióticas mutuamente entendíveis. Trata-se de um processo social primário, que permite criar e interpretar mensagens que provocam uma resposta.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36" y="3030407"/>
            <a:ext cx="6910629" cy="382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1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16258" y="201478"/>
            <a:ext cx="98569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i="1" dirty="0" smtClean="0"/>
              <a:t>“Vós sois </a:t>
            </a:r>
            <a:r>
              <a:rPr lang="pt-BR" sz="4400" i="1" dirty="0"/>
              <a:t>uma carta de </a:t>
            </a:r>
            <a:r>
              <a:rPr lang="pt-BR" sz="4400" i="1" dirty="0" smtClean="0"/>
              <a:t>Cristo, </a:t>
            </a:r>
            <a:r>
              <a:rPr lang="pt-BR" sz="4400" i="1" dirty="0"/>
              <a:t>confiada ao nosso ministério, escrita, não com tinta, mas com o Espírito do Deus vivo; não em tábuas de pedra, mas em tábuas de carne que são os vossos </a:t>
            </a:r>
            <a:r>
              <a:rPr lang="pt-BR" sz="4400" i="1" dirty="0" smtClean="0"/>
              <a:t>corações. “(</a:t>
            </a:r>
            <a:r>
              <a:rPr lang="pt-BR" sz="4400" i="1" dirty="0"/>
              <a:t>2 Cor 3, 3</a:t>
            </a:r>
            <a:r>
              <a:rPr lang="pt-BR" sz="4400" i="1" dirty="0" smtClean="0"/>
              <a:t>)</a:t>
            </a:r>
            <a:endParaRPr lang="pt-BR" sz="4400" i="1" dirty="0"/>
          </a:p>
        </p:txBody>
      </p:sp>
    </p:spTree>
    <p:extLst>
      <p:ext uri="{BB962C8B-B14F-4D97-AF65-F5344CB8AC3E}">
        <p14:creationId xmlns:p14="http://schemas.microsoft.com/office/powerpoint/2010/main" val="4439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29409" y="477078"/>
            <a:ext cx="9775203" cy="5434144"/>
          </a:xfrm>
        </p:spPr>
        <p:txBody>
          <a:bodyPr>
            <a:noAutofit/>
          </a:bodyPr>
          <a:lstStyle/>
          <a:p>
            <a:r>
              <a:rPr lang="pt-BR" sz="3200" dirty="0" smtClean="0"/>
              <a:t>Alegre vamos à Casa do Pai</a:t>
            </a:r>
          </a:p>
          <a:p>
            <a:r>
              <a:rPr lang="pt-BR" sz="3200" dirty="0" smtClean="0"/>
              <a:t>E na alegria cantar seu louvor</a:t>
            </a:r>
          </a:p>
          <a:p>
            <a:r>
              <a:rPr lang="pt-BR" sz="3200" dirty="0" smtClean="0"/>
              <a:t>Em sua casa, somo felizes</a:t>
            </a:r>
          </a:p>
          <a:p>
            <a:r>
              <a:rPr lang="pt-BR" sz="3200" dirty="0" smtClean="0"/>
              <a:t>Participamos da ceia do amor (bis)</a:t>
            </a:r>
          </a:p>
          <a:p>
            <a:endParaRPr lang="pt-BR" sz="3200" dirty="0" smtClean="0"/>
          </a:p>
          <a:p>
            <a:r>
              <a:rPr lang="pt-BR" sz="3200" dirty="0" smtClean="0"/>
              <a:t>A alegria nos vem do Senhor </a:t>
            </a:r>
          </a:p>
          <a:p>
            <a:r>
              <a:rPr lang="pt-BR" sz="3200" dirty="0" smtClean="0"/>
              <a:t>Seu amor nos conduz pela mão</a:t>
            </a:r>
          </a:p>
          <a:p>
            <a:r>
              <a:rPr lang="pt-BR" sz="3200" dirty="0" smtClean="0"/>
              <a:t>Ele é Luz que ilumina seu povo</a:t>
            </a:r>
          </a:p>
          <a:p>
            <a:r>
              <a:rPr lang="pt-BR" sz="3200" dirty="0" smtClean="0"/>
              <a:t>Com segurança lhe dá a salvação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FRASE PARA MEDITAR...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sz="4800" dirty="0" smtClean="0"/>
              <a:t>Qual é a alegria que os cristãos estão chamados a viver e testemunhar?</a:t>
            </a:r>
          </a:p>
          <a:p>
            <a:pPr marL="0" indent="0" algn="just">
              <a:buNone/>
            </a:pPr>
            <a:endParaRPr lang="pt-BR" sz="4800" dirty="0" smtClean="0"/>
          </a:p>
          <a:p>
            <a:pPr marL="0" indent="0" algn="just">
              <a:buNone/>
            </a:pPr>
            <a:r>
              <a:rPr lang="pt-BR" sz="4800" dirty="0" smtClean="0"/>
              <a:t> É a alegria que vem da proximidade de Deus, a sua presença nas nossas vidas.</a:t>
            </a:r>
          </a:p>
          <a:p>
            <a:pPr marL="0" indent="0" algn="r">
              <a:buNone/>
            </a:pPr>
            <a:r>
              <a:rPr lang="pt-BR" sz="4800" dirty="0" smtClean="0"/>
              <a:t>(Papa Francisco)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3832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6" y="655107"/>
            <a:ext cx="8911687" cy="1280890"/>
          </a:xfrm>
        </p:spPr>
        <p:txBody>
          <a:bodyPr/>
          <a:lstStyle/>
          <a:p>
            <a:r>
              <a:rPr lang="pt-BR" dirty="0" smtClean="0"/>
              <a:t>REFLEXÃO...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dirty="0" smtClean="0"/>
              <a:t>O que nos alegra como cristãos?</a:t>
            </a:r>
          </a:p>
        </p:txBody>
      </p:sp>
    </p:spTree>
    <p:extLst>
      <p:ext uri="{BB962C8B-B14F-4D97-AF65-F5344CB8AC3E}">
        <p14:creationId xmlns:p14="http://schemas.microsoft.com/office/powerpoint/2010/main" val="3908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96326" y="139484"/>
            <a:ext cx="1044585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 smtClean="0"/>
          </a:p>
          <a:p>
            <a:r>
              <a:rPr lang="pt-BR" sz="4000" dirty="0" smtClean="0"/>
              <a:t>    REFLEXÃO...</a:t>
            </a:r>
          </a:p>
          <a:p>
            <a:endParaRPr lang="pt-BR" sz="4000" dirty="0"/>
          </a:p>
          <a:p>
            <a:endParaRPr lang="pt-BR" sz="4000" dirty="0" smtClean="0"/>
          </a:p>
          <a:p>
            <a:pPr>
              <a:buClr>
                <a:schemeClr val="accent1"/>
              </a:buClr>
            </a:pPr>
            <a:r>
              <a:rPr lang="pt-BR" sz="4000" dirty="0" smtClean="0"/>
              <a:t>O </a:t>
            </a:r>
            <a:r>
              <a:rPr lang="pt-BR" sz="4000" dirty="0"/>
              <a:t>que fazemos para cultivar essa alegria?  </a:t>
            </a:r>
            <a:endParaRPr lang="pt-BR" sz="4000" dirty="0" smtClean="0"/>
          </a:p>
          <a:p>
            <a:r>
              <a:rPr lang="pt-BR" sz="4000" dirty="0" smtClean="0"/>
              <a:t>Onde </a:t>
            </a:r>
            <a:r>
              <a:rPr lang="pt-BR" sz="4000" dirty="0"/>
              <a:t>exercitamos essa alegria?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274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90793" y="371959"/>
            <a:ext cx="101203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 smtClean="0"/>
          </a:p>
          <a:p>
            <a:r>
              <a:rPr lang="pt-BR" sz="4000" dirty="0" smtClean="0"/>
              <a:t>REFLEXÃO...</a:t>
            </a:r>
          </a:p>
          <a:p>
            <a:endParaRPr lang="pt-BR" sz="4000" dirty="0"/>
          </a:p>
          <a:p>
            <a:endParaRPr lang="pt-BR" sz="4000" dirty="0" smtClean="0"/>
          </a:p>
          <a:p>
            <a:r>
              <a:rPr lang="pt-BR" sz="4000" dirty="0" smtClean="0"/>
              <a:t>Estamos </a:t>
            </a:r>
            <a:r>
              <a:rPr lang="pt-BR" sz="4000" dirty="0"/>
              <a:t>comunicando a alegria de ser cristão?</a:t>
            </a:r>
          </a:p>
        </p:txBody>
      </p:sp>
    </p:spTree>
    <p:extLst>
      <p:ext uri="{BB962C8B-B14F-4D97-AF65-F5344CB8AC3E}">
        <p14:creationId xmlns:p14="http://schemas.microsoft.com/office/powerpoint/2010/main" val="129887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33234" y="1363851"/>
            <a:ext cx="9469464" cy="499045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Somos chamados a superar nossas </a:t>
            </a:r>
            <a:r>
              <a:rPr lang="pt-BR" sz="4000" dirty="0" smtClean="0"/>
              <a:t>dificuldades</a:t>
            </a:r>
            <a:r>
              <a:rPr lang="pt-BR" sz="3600" dirty="0" smtClean="0"/>
              <a:t> e nunca desanimar  da missão de anunciar o Reino de Deus em nossas comunidades:</a:t>
            </a:r>
          </a:p>
          <a:p>
            <a:r>
              <a:rPr lang="pt-BR" sz="3600" dirty="0" smtClean="0"/>
              <a:t>Fazer Unidade, perseverar na missão, buscar e partilhar o conhecimento ...</a:t>
            </a:r>
          </a:p>
          <a:p>
            <a:r>
              <a:rPr lang="pt-BR" sz="3600" dirty="0" smtClean="0"/>
              <a:t>Vivenciar a acolhida e testemunho</a:t>
            </a:r>
          </a:p>
          <a:p>
            <a:r>
              <a:rPr lang="pt-BR" sz="3600" dirty="0" smtClean="0"/>
              <a:t>Exercitar o perdão e a gratidão</a:t>
            </a:r>
          </a:p>
          <a:p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1940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268</TotalTime>
  <Words>354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Cacho</vt:lpstr>
      <vt:lpstr>  Encontro Diocesano PASCOM   14/03/2020 </vt:lpstr>
      <vt:lpstr>Apresentação do PowerPoint</vt:lpstr>
      <vt:lpstr>Apresentação do PowerPoint</vt:lpstr>
      <vt:lpstr>Apresentação do PowerPoint</vt:lpstr>
      <vt:lpstr>FRASE PARA MEDITAR...</vt:lpstr>
      <vt:lpstr>REFLEXÃO...</vt:lpstr>
      <vt:lpstr>Apresentação do PowerPoint</vt:lpstr>
      <vt:lpstr>Apresentação do PowerPoint</vt:lpstr>
      <vt:lpstr>REFLEXÃO...</vt:lpstr>
      <vt:lpstr>O QUE É?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pastoral 2020</dc:title>
  <dc:creator>Sueli Moreira Volpini</dc:creator>
  <cp:lastModifiedBy>marcela cabral paixão</cp:lastModifiedBy>
  <cp:revision>23</cp:revision>
  <dcterms:created xsi:type="dcterms:W3CDTF">2020-02-05T20:34:30Z</dcterms:created>
  <dcterms:modified xsi:type="dcterms:W3CDTF">2020-03-14T16:01:25Z</dcterms:modified>
</cp:coreProperties>
</file>